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7850-5E28-4F52-BB6B-1ACA14B1EE36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115C-B164-4FCA-8188-8D81FBBA5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716" y="1529358"/>
            <a:ext cx="5112568" cy="189964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Дидактические игры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1356" y="3645024"/>
            <a:ext cx="6221288" cy="121044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к проекту: «Во саду, ли в огороде?»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Выполнил: учитель-логопед 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Мельникова Венера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Якуповна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«Детский сад № 29»</a:t>
            </a: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Еманжелинского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04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8825"/>
            <a:ext cx="6635080" cy="103993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«УГОЩЕНИЯ»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14338" name="Picture 2" descr="C:\Users\User\Desktop\IMG_20181015_0837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344"/>
          <a:stretch>
            <a:fillRect/>
          </a:stretch>
        </p:blipFill>
        <p:spPr bwMode="auto">
          <a:xfrm>
            <a:off x="539552" y="1628800"/>
            <a:ext cx="3312368" cy="32129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 flipH="1">
            <a:off x="4113662" y="1700808"/>
            <a:ext cx="2690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развитие связной речи.</a:t>
            </a:r>
          </a:p>
          <a:p>
            <a:endParaRPr lang="ru-RU" dirty="0"/>
          </a:p>
          <a:p>
            <a:r>
              <a:rPr lang="ru-RU" dirty="0" smtClean="0"/>
              <a:t>Ход игры: Педагог предлагает из фрукта приготовить варенье, сок, конфету. Ребёнок должен </a:t>
            </a:r>
            <a:r>
              <a:rPr lang="ru-RU" err="1" smtClean="0"/>
              <a:t>проговорить</a:t>
            </a:r>
            <a:r>
              <a:rPr lang="ru-RU" smtClean="0"/>
              <a:t>, что </a:t>
            </a:r>
            <a:r>
              <a:rPr lang="ru-RU" dirty="0" smtClean="0"/>
              <a:t>он приготовил.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453"/>
            <a:ext cx="9144000" cy="6886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935"/>
            <a:ext cx="6851104" cy="115212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«ФРУКТЫ»</a:t>
            </a:r>
            <a:endParaRPr lang="ru-RU" sz="7200" b="1" dirty="0">
              <a:solidFill>
                <a:srgbClr val="00B0F0"/>
              </a:solidFill>
            </a:endParaRPr>
          </a:p>
        </p:txBody>
      </p:sp>
      <p:pic>
        <p:nvPicPr>
          <p:cNvPr id="16386" name="Picture 2" descr="C:\Users\User\Desktop\IMG_20181015_0838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22" y="1286451"/>
            <a:ext cx="4236523" cy="31409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586746" y="1556792"/>
            <a:ext cx="4745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развитие зрительного и </a:t>
            </a:r>
          </a:p>
          <a:p>
            <a:r>
              <a:rPr lang="ru-RU" dirty="0"/>
              <a:t>т</a:t>
            </a:r>
            <a:r>
              <a:rPr lang="ru-RU" dirty="0" smtClean="0"/>
              <a:t>актильного внимания.</a:t>
            </a:r>
          </a:p>
          <a:p>
            <a:endParaRPr lang="ru-RU" dirty="0"/>
          </a:p>
          <a:p>
            <a:r>
              <a:rPr lang="ru-RU" dirty="0" smtClean="0"/>
              <a:t>Ход игры: Педагог раздаёт картинки детям</a:t>
            </a:r>
          </a:p>
          <a:p>
            <a:r>
              <a:rPr lang="ru-RU" dirty="0" smtClean="0"/>
              <a:t>И предлагает подобрать  к картинке </a:t>
            </a:r>
          </a:p>
          <a:p>
            <a:r>
              <a:rPr lang="ru-RU" dirty="0" smtClean="0"/>
              <a:t>контур и силуэт.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4" y="33327"/>
            <a:ext cx="9120406" cy="68246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225" y="33327"/>
            <a:ext cx="7211144" cy="144877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«УГОСТИ ОБЕЗЬЯНКУ»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17410" name="Picture 2" descr="C:\Users\User\Desktop\IMG_20181015_0835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48"/>
          <a:stretch>
            <a:fillRect/>
          </a:stretch>
        </p:blipFill>
        <p:spPr bwMode="auto">
          <a:xfrm rot="16200000">
            <a:off x="443249" y="2031890"/>
            <a:ext cx="3528393" cy="32982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1383902"/>
            <a:ext cx="4788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Совершенствование  умения</a:t>
            </a:r>
          </a:p>
          <a:p>
            <a:r>
              <a:rPr lang="ru-RU" dirty="0" smtClean="0"/>
              <a:t> согласовывать существительные с числительными </a:t>
            </a:r>
          </a:p>
          <a:p>
            <a:endParaRPr lang="ru-RU" dirty="0" smtClean="0"/>
          </a:p>
          <a:p>
            <a:r>
              <a:rPr lang="ru-RU" b="1" dirty="0" smtClean="0"/>
              <a:t>Ход игры: </a:t>
            </a:r>
            <a:r>
              <a:rPr lang="ru-RU" dirty="0" smtClean="0"/>
              <a:t>Ребёнку предлагается положить 1, 2, 5 бананов каждый раз проговаривая, сколько бананов дали обезьянке.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9492"/>
            <a:ext cx="6264696" cy="10503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« ЧТО ЛИШНЕЕ?»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15362" name="Picture 2" descr="C:\Users\User\Desktop\IMG_20181015_0834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42947" y="1908782"/>
            <a:ext cx="3489791" cy="34964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870017" y="1904176"/>
            <a:ext cx="4968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Закрепление умения группировать и  классифицировать предметы</a:t>
            </a:r>
          </a:p>
          <a:p>
            <a:endParaRPr lang="ru-RU" dirty="0" smtClean="0"/>
          </a:p>
          <a:p>
            <a:r>
              <a:rPr lang="ru-RU" b="1" dirty="0" smtClean="0"/>
              <a:t>Ход игры</a:t>
            </a:r>
            <a:r>
              <a:rPr lang="ru-RU" dirty="0" smtClean="0"/>
              <a:t>: Ребёнок берёт лото проговаривает</a:t>
            </a:r>
          </a:p>
          <a:p>
            <a:r>
              <a:rPr lang="ru-RU" dirty="0" smtClean="0"/>
              <a:t>Что лишнее. Объясняет почему.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8772"/>
            <a:ext cx="9120514" cy="6849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60" y="404664"/>
            <a:ext cx="9155360" cy="8640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«РАЗНОЦВЕТНЫЕ</a:t>
            </a:r>
            <a:br>
              <a:rPr lang="ru-RU" sz="5400" b="1" dirty="0" smtClean="0">
                <a:solidFill>
                  <a:srgbClr val="00B0F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</a:rPr>
              <a:t> КОРЗИНКИ»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C:\Users\User\Desktop\IMG_20181017_081929.jpg"/>
          <p:cNvPicPr>
            <a:picLocks noGrp="1"/>
          </p:cNvPicPr>
          <p:nvPr>
            <p:ph idx="1"/>
          </p:nvPr>
        </p:nvPicPr>
        <p:blipFill>
          <a:blip r:embed="rId3" cstate="print"/>
          <a:srcRect b="15023"/>
          <a:stretch>
            <a:fillRect/>
          </a:stretch>
        </p:blipFill>
        <p:spPr bwMode="auto">
          <a:xfrm>
            <a:off x="352292" y="2132856"/>
            <a:ext cx="2933393" cy="27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46182" y="191683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 развитие связной речи, развитие математического представления «цвет»</a:t>
            </a:r>
          </a:p>
          <a:p>
            <a:endParaRPr lang="ru-RU" dirty="0" smtClean="0"/>
          </a:p>
          <a:p>
            <a:r>
              <a:rPr lang="ru-RU" b="1" dirty="0" smtClean="0"/>
              <a:t>Ход игры: </a:t>
            </a:r>
            <a:r>
              <a:rPr lang="ru-RU" dirty="0" smtClean="0"/>
              <a:t>Ребёнку требуется разложить овощи и</a:t>
            </a:r>
          </a:p>
          <a:p>
            <a:r>
              <a:rPr lang="ru-RU" dirty="0" smtClean="0"/>
              <a:t>фрукты в корзинки по цветам проговаривая, что он делает.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186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Print</vt:lpstr>
      <vt:lpstr>Times New Roman</vt:lpstr>
      <vt:lpstr>Тема Office</vt:lpstr>
      <vt:lpstr>Дидактические игры</vt:lpstr>
      <vt:lpstr>«УГОЩЕНИЯ»</vt:lpstr>
      <vt:lpstr>«ФРУКТЫ»</vt:lpstr>
      <vt:lpstr>«УГОСТИ ОБЕЗЬЯНКУ»</vt:lpstr>
      <vt:lpstr>« ЧТО ЛИШНЕЕ?»</vt:lpstr>
      <vt:lpstr>«РАЗНОЦВЕТНЫЕ  КОРЗИНКИ»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</dc:title>
  <dc:creator>User</dc:creator>
  <cp:lastModifiedBy>Пользователь Windows</cp:lastModifiedBy>
  <cp:revision>27</cp:revision>
  <dcterms:created xsi:type="dcterms:W3CDTF">2018-10-16T05:00:46Z</dcterms:created>
  <dcterms:modified xsi:type="dcterms:W3CDTF">2018-10-18T10:35:43Z</dcterms:modified>
</cp:coreProperties>
</file>